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B693B6-305E-43FC-8894-8DDDF85F303C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93D475-9820-4B8A-8522-7CDCD3F7F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752600"/>
            <a:ext cx="8153400" cy="101566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Bellringer</a:t>
            </a:r>
            <a:r>
              <a:rPr lang="en-US" sz="6000" dirty="0" smtClean="0"/>
              <a:t> </a:t>
            </a:r>
            <a:r>
              <a:rPr lang="en-US" sz="6000" dirty="0" smtClean="0"/>
              <a:t>5/30/2012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3200400"/>
            <a:ext cx="8839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Why was England the leader in the Industrial Revolution (three reasons)?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industry was first involved in the Revolution?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Who brought the Industrial Revolution to the United States?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Name two causes and two effects of the Industrial Revolution that </a:t>
            </a:r>
            <a:r>
              <a:rPr lang="en-US" sz="3200" dirty="0" smtClean="0"/>
              <a:t>correlate.</a:t>
            </a:r>
            <a:endParaRPr lang="en-US" sz="3200" dirty="0"/>
          </a:p>
        </p:txBody>
      </p:sp>
      <p:pic>
        <p:nvPicPr>
          <p:cNvPr id="6" name="Picture 5" descr="tr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52400"/>
            <a:ext cx="2336292" cy="1431036"/>
          </a:xfrm>
          <a:prstGeom prst="rect">
            <a:avLst/>
          </a:prstGeom>
        </p:spPr>
      </p:pic>
      <p:pic>
        <p:nvPicPr>
          <p:cNvPr id="7" name="Picture 6" descr="Old slater mi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152400"/>
            <a:ext cx="2209800" cy="14694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 descr="phonograp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97413" y="0"/>
            <a:ext cx="1755987" cy="1717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</TotalTime>
  <Words>47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2010-02-09T12:54:50Z</dcterms:created>
  <dcterms:modified xsi:type="dcterms:W3CDTF">2012-05-30T12:04:01Z</dcterms:modified>
</cp:coreProperties>
</file>